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79" r:id="rId12"/>
    <p:sldId id="280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392" y="-96"/>
      </p:cViewPr>
      <p:guideLst>
        <p:guide orient="horz" pos="2157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presProps" Target="presProps.xml"  /><Relationship Id="rId29" Type="http://schemas.openxmlformats.org/officeDocument/2006/relationships/viewProps" Target="viewProps.xml"  /><Relationship Id="rId3" Type="http://schemas.openxmlformats.org/officeDocument/2006/relationships/slide" Target="slides/slide1.xml"  /><Relationship Id="rId30" Type="http://schemas.openxmlformats.org/officeDocument/2006/relationships/theme" Target="theme/theme1.xml"  /><Relationship Id="rId31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4457700" cy="9144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6919" y="0"/>
            <a:ext cx="4457700" cy="9144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E2B2BC9D-A816-4D0A-858B-1D023B3A8ACA}" type="datetime1">
              <a:rPr lang="ko-KR" altLang="en-US" smtClean="0"/>
              <a:pPr/>
              <a:t>2009-03-26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6919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09F4262C-968C-4EE9-8164-CE16364706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1829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065790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2" Type="http://schemas.openxmlformats.org/officeDocument/2006/relationships/theme" Target="../theme/theme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0.png"  /><Relationship Id="rId3" Type="http://schemas.openxmlformats.org/officeDocument/2006/relationships/image" Target="../media/image61.png"  /><Relationship Id="rId4" Type="http://schemas.openxmlformats.org/officeDocument/2006/relationships/image" Target="../media/image69.png"  /><Relationship Id="rId5" Type="http://schemas.openxmlformats.org/officeDocument/2006/relationships/image" Target="../media/image70.png"  /><Relationship Id="rId6" Type="http://schemas.openxmlformats.org/officeDocument/2006/relationships/image" Target="../media/image64.png"  /><Relationship Id="rId7" Type="http://schemas.openxmlformats.org/officeDocument/2006/relationships/image" Target="../media/image66.png"  /><Relationship Id="rId8" Type="http://schemas.openxmlformats.org/officeDocument/2006/relationships/image" Target="../media/image7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0.png"  /><Relationship Id="rId3" Type="http://schemas.openxmlformats.org/officeDocument/2006/relationships/image" Target="../media/image61.png"  /><Relationship Id="rId4" Type="http://schemas.openxmlformats.org/officeDocument/2006/relationships/image" Target="../media/image69.png"  /><Relationship Id="rId5" Type="http://schemas.openxmlformats.org/officeDocument/2006/relationships/image" Target="../media/image70.png"  /><Relationship Id="rId6" Type="http://schemas.openxmlformats.org/officeDocument/2006/relationships/image" Target="../media/image65.png"  /><Relationship Id="rId7" Type="http://schemas.openxmlformats.org/officeDocument/2006/relationships/image" Target="../media/image67.png"  /><Relationship Id="rId8" Type="http://schemas.openxmlformats.org/officeDocument/2006/relationships/image" Target="../media/image7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2.png"  /><Relationship Id="rId3" Type="http://schemas.openxmlformats.org/officeDocument/2006/relationships/image" Target="../media/image73.png"  /><Relationship Id="rId4" Type="http://schemas.openxmlformats.org/officeDocument/2006/relationships/image" Target="../media/image74.png"  /><Relationship Id="rId5" Type="http://schemas.openxmlformats.org/officeDocument/2006/relationships/image" Target="../media/image75.png"  /><Relationship Id="rId6" Type="http://schemas.openxmlformats.org/officeDocument/2006/relationships/image" Target="../media/image76.png"  /><Relationship Id="rId7" Type="http://schemas.openxmlformats.org/officeDocument/2006/relationships/image" Target="../media/image77.png"  /><Relationship Id="rId8" Type="http://schemas.openxmlformats.org/officeDocument/2006/relationships/image" Target="../media/image7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80.png"  /><Relationship Id="rId4" Type="http://schemas.openxmlformats.org/officeDocument/2006/relationships/image" Target="../media/image81.png"  /><Relationship Id="rId5" Type="http://schemas.openxmlformats.org/officeDocument/2006/relationships/image" Target="../media/image82.png"  /><Relationship Id="rId6" Type="http://schemas.openxmlformats.org/officeDocument/2006/relationships/image" Target="../media/image83.png"  /><Relationship Id="rId7" Type="http://schemas.openxmlformats.org/officeDocument/2006/relationships/image" Target="../media/image84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5.png"  /><Relationship Id="rId3" Type="http://schemas.openxmlformats.org/officeDocument/2006/relationships/image" Target="../media/image86.png"  /><Relationship Id="rId4" Type="http://schemas.openxmlformats.org/officeDocument/2006/relationships/image" Target="../media/image87.png"  /><Relationship Id="rId5" Type="http://schemas.openxmlformats.org/officeDocument/2006/relationships/image" Target="../media/image88.png"  /><Relationship Id="rId6" Type="http://schemas.openxmlformats.org/officeDocument/2006/relationships/image" Target="../media/image89.png"  /><Relationship Id="rId7" Type="http://schemas.openxmlformats.org/officeDocument/2006/relationships/image" Target="../media/image90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9.png"  /><Relationship Id="rId2" Type="http://schemas.openxmlformats.org/officeDocument/2006/relationships/image" Target="../media/image91.png"  /><Relationship Id="rId3" Type="http://schemas.openxmlformats.org/officeDocument/2006/relationships/image" Target="../media/image92.png"  /><Relationship Id="rId4" Type="http://schemas.openxmlformats.org/officeDocument/2006/relationships/image" Target="../media/image93.png"  /><Relationship Id="rId5" Type="http://schemas.openxmlformats.org/officeDocument/2006/relationships/image" Target="../media/image94.png"  /><Relationship Id="rId6" Type="http://schemas.openxmlformats.org/officeDocument/2006/relationships/image" Target="../media/image95.png"  /><Relationship Id="rId7" Type="http://schemas.openxmlformats.org/officeDocument/2006/relationships/image" Target="../media/image96.png"  /><Relationship Id="rId8" Type="http://schemas.openxmlformats.org/officeDocument/2006/relationships/image" Target="../media/image97.png"  /><Relationship Id="rId9" Type="http://schemas.openxmlformats.org/officeDocument/2006/relationships/image" Target="../media/image9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08.png"  /><Relationship Id="rId2" Type="http://schemas.openxmlformats.org/officeDocument/2006/relationships/image" Target="../media/image100.png"  /><Relationship Id="rId3" Type="http://schemas.openxmlformats.org/officeDocument/2006/relationships/image" Target="../media/image101.png"  /><Relationship Id="rId4" Type="http://schemas.openxmlformats.org/officeDocument/2006/relationships/image" Target="../media/image102.png"  /><Relationship Id="rId5" Type="http://schemas.openxmlformats.org/officeDocument/2006/relationships/image" Target="../media/image103.png"  /><Relationship Id="rId6" Type="http://schemas.openxmlformats.org/officeDocument/2006/relationships/image" Target="../media/image104.png"  /><Relationship Id="rId7" Type="http://schemas.openxmlformats.org/officeDocument/2006/relationships/image" Target="../media/image105.png"  /><Relationship Id="rId8" Type="http://schemas.openxmlformats.org/officeDocument/2006/relationships/image" Target="../media/image106.png"  /><Relationship Id="rId9" Type="http://schemas.openxmlformats.org/officeDocument/2006/relationships/image" Target="../media/image10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17.png"  /><Relationship Id="rId11" Type="http://schemas.openxmlformats.org/officeDocument/2006/relationships/image" Target="../media/image118.png"  /><Relationship Id="rId12" Type="http://schemas.openxmlformats.org/officeDocument/2006/relationships/image" Target="../media/image119.png"  /><Relationship Id="rId13" Type="http://schemas.openxmlformats.org/officeDocument/2006/relationships/image" Target="../media/image120.png"  /><Relationship Id="rId2" Type="http://schemas.openxmlformats.org/officeDocument/2006/relationships/image" Target="../media/image109.png"  /><Relationship Id="rId3" Type="http://schemas.openxmlformats.org/officeDocument/2006/relationships/image" Target="../media/image110.png"  /><Relationship Id="rId4" Type="http://schemas.openxmlformats.org/officeDocument/2006/relationships/image" Target="../media/image111.png"  /><Relationship Id="rId5" Type="http://schemas.openxmlformats.org/officeDocument/2006/relationships/image" Target="../media/image112.png"  /><Relationship Id="rId6" Type="http://schemas.openxmlformats.org/officeDocument/2006/relationships/image" Target="../media/image113.png"  /><Relationship Id="rId7" Type="http://schemas.openxmlformats.org/officeDocument/2006/relationships/image" Target="../media/image114.png"  /><Relationship Id="rId8" Type="http://schemas.openxmlformats.org/officeDocument/2006/relationships/image" Target="../media/image115.png"  /><Relationship Id="rId9" Type="http://schemas.openxmlformats.org/officeDocument/2006/relationships/image" Target="../media/image116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1.png"  /><Relationship Id="rId3" Type="http://schemas.openxmlformats.org/officeDocument/2006/relationships/image" Target="../media/image122.png"  /><Relationship Id="rId4" Type="http://schemas.openxmlformats.org/officeDocument/2006/relationships/image" Target="../media/image123.png"  /><Relationship Id="rId5" Type="http://schemas.openxmlformats.org/officeDocument/2006/relationships/image" Target="../media/image124.png"  /><Relationship Id="rId6" Type="http://schemas.openxmlformats.org/officeDocument/2006/relationships/image" Target="../media/image125.png"  /><Relationship Id="rId7" Type="http://schemas.openxmlformats.org/officeDocument/2006/relationships/image" Target="../media/image126.png"  /><Relationship Id="rId8" Type="http://schemas.openxmlformats.org/officeDocument/2006/relationships/image" Target="../media/image127.png"  /><Relationship Id="rId9" Type="http://schemas.openxmlformats.org/officeDocument/2006/relationships/image" Target="../media/image128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9.png"  /><Relationship Id="rId3" Type="http://schemas.openxmlformats.org/officeDocument/2006/relationships/image" Target="../media/image130.png"  /><Relationship Id="rId4" Type="http://schemas.openxmlformats.org/officeDocument/2006/relationships/image" Target="../media/image131.png"  /><Relationship Id="rId5" Type="http://schemas.openxmlformats.org/officeDocument/2006/relationships/image" Target="../media/image132.png"  /><Relationship Id="rId6" Type="http://schemas.openxmlformats.org/officeDocument/2006/relationships/image" Target="../media/image13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10" Type="http://schemas.openxmlformats.org/officeDocument/2006/relationships/image" Target="../media/image16.png"  /><Relationship Id="rId11" Type="http://schemas.openxmlformats.org/officeDocument/2006/relationships/image" Target="../media/image17.png"  /><Relationship Id="rId12" Type="http://schemas.openxmlformats.org/officeDocument/2006/relationships/image" Target="../media/image18.png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Relationship Id="rId6" Type="http://schemas.openxmlformats.org/officeDocument/2006/relationships/image" Target="../media/image12.png"  /><Relationship Id="rId7" Type="http://schemas.openxmlformats.org/officeDocument/2006/relationships/image" Target="../media/image13.png"  /><Relationship Id="rId8" Type="http://schemas.openxmlformats.org/officeDocument/2006/relationships/image" Target="../media/image14.png"  /><Relationship Id="rId9" Type="http://schemas.openxmlformats.org/officeDocument/2006/relationships/image" Target="../media/image1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4.png"  /><Relationship Id="rId3" Type="http://schemas.openxmlformats.org/officeDocument/2006/relationships/image" Target="../media/image135.png"  /><Relationship Id="rId4" Type="http://schemas.openxmlformats.org/officeDocument/2006/relationships/image" Target="../media/image136.png"  /><Relationship Id="rId5" Type="http://schemas.openxmlformats.org/officeDocument/2006/relationships/image" Target="../media/image137.png"  /><Relationship Id="rId6" Type="http://schemas.openxmlformats.org/officeDocument/2006/relationships/image" Target="../media/image138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9.png"  /><Relationship Id="rId3" Type="http://schemas.openxmlformats.org/officeDocument/2006/relationships/image" Target="../media/image140.png"  /><Relationship Id="rId4" Type="http://schemas.openxmlformats.org/officeDocument/2006/relationships/image" Target="../media/image141.png"  /><Relationship Id="rId5" Type="http://schemas.openxmlformats.org/officeDocument/2006/relationships/image" Target="../media/image142.png"  /><Relationship Id="rId6" Type="http://schemas.openxmlformats.org/officeDocument/2006/relationships/image" Target="../media/image143.png"  /><Relationship Id="rId7" Type="http://schemas.openxmlformats.org/officeDocument/2006/relationships/image" Target="../media/image144.png"  /><Relationship Id="rId8" Type="http://schemas.openxmlformats.org/officeDocument/2006/relationships/image" Target="../media/image14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6.png"  /><Relationship Id="rId3" Type="http://schemas.openxmlformats.org/officeDocument/2006/relationships/image" Target="../media/image147.png"  /><Relationship Id="rId4" Type="http://schemas.openxmlformats.org/officeDocument/2006/relationships/image" Target="../media/image148.png"  /><Relationship Id="rId5" Type="http://schemas.openxmlformats.org/officeDocument/2006/relationships/image" Target="../media/image149.png"  /><Relationship Id="rId6" Type="http://schemas.openxmlformats.org/officeDocument/2006/relationships/image" Target="../media/image150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1.png"  /><Relationship Id="rId3" Type="http://schemas.openxmlformats.org/officeDocument/2006/relationships/image" Target="../media/image152.png"  /><Relationship Id="rId4" Type="http://schemas.openxmlformats.org/officeDocument/2006/relationships/image" Target="../media/image153.png"  /><Relationship Id="rId5" Type="http://schemas.openxmlformats.org/officeDocument/2006/relationships/image" Target="../media/image154.png"  /><Relationship Id="rId6" Type="http://schemas.openxmlformats.org/officeDocument/2006/relationships/image" Target="../media/image15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6.png"  /><Relationship Id="rId3" Type="http://schemas.openxmlformats.org/officeDocument/2006/relationships/image" Target="../media/image157.png"  /><Relationship Id="rId4" Type="http://schemas.openxmlformats.org/officeDocument/2006/relationships/image" Target="../media/image158.png"  /><Relationship Id="rId5" Type="http://schemas.openxmlformats.org/officeDocument/2006/relationships/image" Target="../media/image159.png"  /><Relationship Id="rId6" Type="http://schemas.openxmlformats.org/officeDocument/2006/relationships/image" Target="../media/image160.png"  /><Relationship Id="rId7" Type="http://schemas.openxmlformats.org/officeDocument/2006/relationships/image" Target="../media/image161.png"  /><Relationship Id="rId8" Type="http://schemas.openxmlformats.org/officeDocument/2006/relationships/image" Target="../media/image162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71.png"  /><Relationship Id="rId2" Type="http://schemas.openxmlformats.org/officeDocument/2006/relationships/image" Target="../media/image163.png"  /><Relationship Id="rId3" Type="http://schemas.openxmlformats.org/officeDocument/2006/relationships/image" Target="../media/image164.png"  /><Relationship Id="rId4" Type="http://schemas.openxmlformats.org/officeDocument/2006/relationships/image" Target="../media/image165.png"  /><Relationship Id="rId5" Type="http://schemas.openxmlformats.org/officeDocument/2006/relationships/image" Target="../media/image166.png"  /><Relationship Id="rId6" Type="http://schemas.openxmlformats.org/officeDocument/2006/relationships/image" Target="../media/image167.png"  /><Relationship Id="rId7" Type="http://schemas.openxmlformats.org/officeDocument/2006/relationships/image" Target="../media/image168.png"  /><Relationship Id="rId8" Type="http://schemas.openxmlformats.org/officeDocument/2006/relationships/image" Target="../media/image169.png"  /><Relationship Id="rId9" Type="http://schemas.openxmlformats.org/officeDocument/2006/relationships/image" Target="../media/image170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Relationship Id="rId5" Type="http://schemas.openxmlformats.org/officeDocument/2006/relationships/image" Target="../media/image22.png"  /><Relationship Id="rId6" Type="http://schemas.openxmlformats.org/officeDocument/2006/relationships/image" Target="../media/image23.png"  /><Relationship Id="rId7" Type="http://schemas.openxmlformats.org/officeDocument/2006/relationships/image" Target="../media/image2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5.png" 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Relationship Id="rId5" Type="http://schemas.openxmlformats.org/officeDocument/2006/relationships/image" Target="../media/image28.png"  /><Relationship Id="rId6" Type="http://schemas.openxmlformats.org/officeDocument/2006/relationships/image" Target="../media/image29.png"  /><Relationship Id="rId7" Type="http://schemas.openxmlformats.org/officeDocument/2006/relationships/image" Target="../media/image2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0.png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Relationship Id="rId5" Type="http://schemas.openxmlformats.org/officeDocument/2006/relationships/image" Target="../media/image33.png"  /><Relationship Id="rId6" Type="http://schemas.openxmlformats.org/officeDocument/2006/relationships/image" Target="../media/image34.png"  /><Relationship Id="rId7" Type="http://schemas.openxmlformats.org/officeDocument/2006/relationships/image" Target="../media/image35.png"  /><Relationship Id="rId8" Type="http://schemas.openxmlformats.org/officeDocument/2006/relationships/image" Target="../media/image3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38.png"  /><Relationship Id="rId4" Type="http://schemas.openxmlformats.org/officeDocument/2006/relationships/image" Target="../media/image39.png"  /><Relationship Id="rId5" Type="http://schemas.openxmlformats.org/officeDocument/2006/relationships/image" Target="../media/image40.png"  /><Relationship Id="rId6" Type="http://schemas.openxmlformats.org/officeDocument/2006/relationships/image" Target="../media/image41.png"  /><Relationship Id="rId7" Type="http://schemas.openxmlformats.org/officeDocument/2006/relationships/image" Target="../media/image42.png"  /><Relationship Id="rId8" Type="http://schemas.openxmlformats.org/officeDocument/2006/relationships/image" Target="../media/image43.png"  /><Relationship Id="rId9" Type="http://schemas.openxmlformats.org/officeDocument/2006/relationships/image" Target="../media/image4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6.png"  /><Relationship Id="rId4" Type="http://schemas.openxmlformats.org/officeDocument/2006/relationships/image" Target="../media/image47.png"  /><Relationship Id="rId5" Type="http://schemas.openxmlformats.org/officeDocument/2006/relationships/image" Target="../media/image48.png"  /><Relationship Id="rId6" Type="http://schemas.openxmlformats.org/officeDocument/2006/relationships/image" Target="../media/image49.png"  /><Relationship Id="rId7" Type="http://schemas.openxmlformats.org/officeDocument/2006/relationships/image" Target="../media/image50.png"  /><Relationship Id="rId8" Type="http://schemas.openxmlformats.org/officeDocument/2006/relationships/image" Target="../media/image5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2.png"  /><Relationship Id="rId3" Type="http://schemas.openxmlformats.org/officeDocument/2006/relationships/image" Target="../media/image53.png"  /><Relationship Id="rId4" Type="http://schemas.openxmlformats.org/officeDocument/2006/relationships/image" Target="../media/image54.png"  /><Relationship Id="rId5" Type="http://schemas.openxmlformats.org/officeDocument/2006/relationships/image" Target="../media/image55.png"  /><Relationship Id="rId6" Type="http://schemas.openxmlformats.org/officeDocument/2006/relationships/image" Target="../media/image56.png"  /><Relationship Id="rId7" Type="http://schemas.openxmlformats.org/officeDocument/2006/relationships/image" Target="../media/image57.png"  /><Relationship Id="rId8" Type="http://schemas.openxmlformats.org/officeDocument/2006/relationships/image" Target="../media/image58.png"  /><Relationship Id="rId9" Type="http://schemas.openxmlformats.org/officeDocument/2006/relationships/image" Target="../media/image5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8.png"  /><Relationship Id="rId2" Type="http://schemas.openxmlformats.org/officeDocument/2006/relationships/image" Target="../media/image60.png"  /><Relationship Id="rId3" Type="http://schemas.openxmlformats.org/officeDocument/2006/relationships/image" Target="../media/image61.png"  /><Relationship Id="rId4" Type="http://schemas.openxmlformats.org/officeDocument/2006/relationships/image" Target="../media/image62.png"  /><Relationship Id="rId5" Type="http://schemas.openxmlformats.org/officeDocument/2006/relationships/image" Target="../media/image63.png"  /><Relationship Id="rId6" Type="http://schemas.openxmlformats.org/officeDocument/2006/relationships/image" Target="../media/image64.png"  /><Relationship Id="rId7" Type="http://schemas.openxmlformats.org/officeDocument/2006/relationships/image" Target="../media/image65.png"  /><Relationship Id="rId8" Type="http://schemas.openxmlformats.org/officeDocument/2006/relationships/image" Target="../media/image66.png"  /><Relationship Id="rId9" Type="http://schemas.openxmlformats.org/officeDocument/2006/relationships/image" Target="../media/image67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031606"/>
            <a:ext cx="18285714" cy="11610619"/>
            <a:chOff x="0" y="1031606"/>
            <a:chExt cx="18285714" cy="11610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52206" y="-4952084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31606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8314" y="7780125"/>
            <a:ext cx="1361311" cy="21429"/>
            <a:chOff x="14458314" y="7780125"/>
            <a:chExt cx="1361311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4458314" y="7780125"/>
              <a:ext cx="1361311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04609" y="4991667"/>
            <a:ext cx="702291" cy="35714"/>
            <a:chOff x="6104609" y="4991667"/>
            <a:chExt cx="702291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6104609" y="4991667"/>
              <a:ext cx="702291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6151" y="3992898"/>
            <a:ext cx="702291" cy="107143"/>
            <a:chOff x="1176151" y="3992898"/>
            <a:chExt cx="702291" cy="10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176151" y="3992898"/>
              <a:ext cx="702291" cy="10714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6308" y="3375479"/>
            <a:ext cx="4619341" cy="228033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294447" y="7064471"/>
            <a:ext cx="2508462" cy="170090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128255" y="1645436"/>
            <a:ext cx="2536349" cy="2752562"/>
            <a:chOff x="15128255" y="1645436"/>
            <a:chExt cx="2536349" cy="27525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128255" y="1645436"/>
              <a:ext cx="2536349" cy="27525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9">
    <p:bg>
      <p:bgPr shadeToTitle="0">
        <a:solidFill>
          <a:srgbClr val="fffe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1808791"/>
            <a:ext cx="18285714" cy="7025359"/>
            <a:chOff x="0" y="1808791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142857" y="-1703888"/>
              <a:ext cx="36571428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1808791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7365" y="1985964"/>
            <a:ext cx="3128535" cy="110347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6017" y="3248411"/>
            <a:ext cx="8045680" cy="51642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239943" y="1898597"/>
            <a:ext cx="17808114" cy="6489805"/>
            <a:chOff x="9619048" y="2298488"/>
            <a:chExt cx="8166381" cy="28443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9619048" y="2298488"/>
              <a:ext cx="8166381" cy="28443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0" y="2628900"/>
            <a:ext cx="18592800" cy="1295400"/>
            <a:chOff x="9523810" y="2596423"/>
            <a:chExt cx="8433861" cy="6734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523810" y="2596423"/>
              <a:ext cx="8433861" cy="67341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115804" y="521352"/>
            <a:ext cx="5058200" cy="11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687166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9">
    <p:bg>
      <p:bgPr shadeToTitle="0">
        <a:solidFill>
          <a:srgbClr val="fffe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1808791"/>
            <a:ext cx="18285714" cy="7025359"/>
            <a:chOff x="0" y="1808791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142857" y="-1703888"/>
              <a:ext cx="36571428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1808791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7365" y="1985964"/>
            <a:ext cx="3128535" cy="110347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6017" y="3248411"/>
            <a:ext cx="8045680" cy="51642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-2" y="1794610"/>
            <a:ext cx="18288000" cy="7311290"/>
            <a:chOff x="9587302" y="5607185"/>
            <a:chExt cx="8166381" cy="30336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9587302" y="5607185"/>
              <a:ext cx="8166381" cy="30336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2" y="4381500"/>
            <a:ext cx="18745200" cy="1371599"/>
            <a:chOff x="9485307" y="6634921"/>
            <a:chExt cx="8433861" cy="63492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485307" y="6634921"/>
              <a:ext cx="8433861" cy="63492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115804" y="521352"/>
            <a:ext cx="5058200" cy="11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58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52317" y="553098"/>
            <a:ext cx="3961638" cy="11227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13649" y="3156193"/>
            <a:ext cx="8625897" cy="40443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42857" y="3435106"/>
            <a:ext cx="9127019" cy="3415502"/>
            <a:chOff x="9142857" y="3435106"/>
            <a:chExt cx="9127019" cy="341550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3435106"/>
              <a:ext cx="9127019" cy="341550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62669" y="7868980"/>
            <a:ext cx="8282202" cy="96733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34948" y="9384960"/>
            <a:ext cx="9737549" cy="41315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52317" y="553098"/>
            <a:ext cx="3961638" cy="11227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13649" y="3156192"/>
            <a:ext cx="8915516" cy="32801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42857" y="3435106"/>
            <a:ext cx="9127019" cy="3415502"/>
            <a:chOff x="9142857" y="3435106"/>
            <a:chExt cx="9127019" cy="341550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3435106"/>
              <a:ext cx="9127019" cy="341550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34948" y="9384960"/>
            <a:ext cx="9737549" cy="41315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52317" y="553098"/>
            <a:ext cx="3961638" cy="11227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7704" y="2822821"/>
            <a:ext cx="9938793" cy="48920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09230" y="3626931"/>
            <a:ext cx="8084942" cy="3031853"/>
            <a:chOff x="9809230" y="3626931"/>
            <a:chExt cx="8084942" cy="30318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09230" y="3626931"/>
              <a:ext cx="8084942" cy="303185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34948" y="9384960"/>
            <a:ext cx="9737549" cy="41315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52317" y="553098"/>
            <a:ext cx="3980686" cy="1065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25472" y="2073469"/>
            <a:ext cx="3757697" cy="3737815"/>
            <a:chOff x="11725472" y="2073469"/>
            <a:chExt cx="3757697" cy="373781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25472" y="2073469"/>
              <a:ext cx="3757697" cy="37378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99559" y="4471353"/>
            <a:ext cx="3815143" cy="3837324"/>
            <a:chOff x="13699559" y="4471353"/>
            <a:chExt cx="3815143" cy="38373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99559" y="4471353"/>
              <a:ext cx="3815143" cy="383732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550854" y="3657567"/>
            <a:ext cx="2063135" cy="74566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751157" y="6073457"/>
            <a:ext cx="1898497" cy="74566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7096" y="5142114"/>
            <a:ext cx="8720240" cy="11140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05912" y="2073469"/>
            <a:ext cx="10467408" cy="2425551"/>
            <a:chOff x="405912" y="2073469"/>
            <a:chExt cx="10467408" cy="242555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5912" y="2073469"/>
              <a:ext cx="10467408" cy="24255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52317" y="553098"/>
            <a:ext cx="3980686" cy="1065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25472" y="2073469"/>
            <a:ext cx="3757697" cy="3737815"/>
            <a:chOff x="11725472" y="2073469"/>
            <a:chExt cx="3757697" cy="373781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25472" y="2073469"/>
              <a:ext cx="3757697" cy="37378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99559" y="4471353"/>
            <a:ext cx="3815143" cy="3837324"/>
            <a:chOff x="13699559" y="4471353"/>
            <a:chExt cx="3815143" cy="38373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99559" y="4471353"/>
              <a:ext cx="3815143" cy="383732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550854" y="3657567"/>
            <a:ext cx="2063135" cy="74566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751157" y="6073457"/>
            <a:ext cx="1898497" cy="74566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7096" y="5367205"/>
            <a:ext cx="8558792" cy="11330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23372" y="2347607"/>
            <a:ext cx="10467408" cy="2668981"/>
            <a:chOff x="723372" y="2347607"/>
            <a:chExt cx="10467408" cy="26689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3372" y="2347607"/>
              <a:ext cx="10467408" cy="26689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52317" y="553098"/>
            <a:ext cx="3980686" cy="10655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27020" y="1941911"/>
            <a:ext cx="2705525" cy="74566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7096" y="5086581"/>
            <a:ext cx="7016316" cy="6638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3372" y="2518746"/>
            <a:ext cx="10467408" cy="2390196"/>
            <a:chOff x="723372" y="2518746"/>
            <a:chExt cx="10467408" cy="23901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3372" y="2518746"/>
              <a:ext cx="10467408" cy="23901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42933" y="2716810"/>
            <a:ext cx="5224038" cy="1994066"/>
            <a:chOff x="12042933" y="2716810"/>
            <a:chExt cx="5224038" cy="19940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42933" y="2716810"/>
              <a:ext cx="5224038" cy="19940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83296" y="5142857"/>
            <a:ext cx="5583675" cy="2110901"/>
            <a:chOff x="11683296" y="5142857"/>
            <a:chExt cx="5583675" cy="211090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83296" y="5142857"/>
              <a:ext cx="5583675" cy="21109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33861" y="5944044"/>
            <a:ext cx="6171429" cy="2605714"/>
            <a:chOff x="4833861" y="5944044"/>
            <a:chExt cx="6171429" cy="26057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33861" y="5944044"/>
              <a:ext cx="6171429" cy="260571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709090" y="7471563"/>
            <a:ext cx="2540897" cy="74566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34841" y="6676924"/>
            <a:ext cx="2324973" cy="74566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530727" y="7972923"/>
            <a:ext cx="2160344" cy="74566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52317" y="553098"/>
            <a:ext cx="3980686" cy="10655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27020" y="1941911"/>
            <a:ext cx="2705525" cy="74566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3604" y="5722483"/>
            <a:ext cx="8663097" cy="11235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683296" y="5142857"/>
            <a:ext cx="5583675" cy="2110901"/>
            <a:chOff x="11683296" y="5142857"/>
            <a:chExt cx="5583675" cy="211090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83296" y="5142857"/>
              <a:ext cx="5583675" cy="211090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709090" y="7471563"/>
            <a:ext cx="2540897" cy="7456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3372" y="2131483"/>
            <a:ext cx="10467408" cy="3465937"/>
            <a:chOff x="723372" y="2131483"/>
            <a:chExt cx="10467408" cy="346593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3372" y="2131483"/>
              <a:ext cx="10467408" cy="34659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52317" y="553098"/>
            <a:ext cx="3980686" cy="10655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53631" y="1671422"/>
            <a:ext cx="10689744" cy="74163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5118" y="2258467"/>
            <a:ext cx="6171429" cy="3685714"/>
            <a:chOff x="755118" y="2258467"/>
            <a:chExt cx="6171429" cy="36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5118" y="2258467"/>
              <a:ext cx="6171429" cy="36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bg>
      <p:bgPr shadeToTitle="0">
        <a:solidFill>
          <a:srgbClr val="fffe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0622" y="138393"/>
            <a:ext cx="18285714" cy="11610619"/>
            <a:chOff x="-110622" y="138393"/>
            <a:chExt cx="18285714" cy="11610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262828" y="-5845297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10622" y="138393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85108" y="5965181"/>
            <a:ext cx="4822784" cy="21429"/>
            <a:chOff x="9785108" y="5965181"/>
            <a:chExt cx="4822784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9785108" y="5965181"/>
              <a:ext cx="482278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75548" y="5984205"/>
            <a:ext cx="4822784" cy="21429"/>
            <a:chOff x="3675548" y="5984205"/>
            <a:chExt cx="4822784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3675548" y="5984205"/>
              <a:ext cx="4822784" cy="21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33899" y="3650163"/>
            <a:ext cx="3842325" cy="162412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81903" y="3650163"/>
            <a:ext cx="4098982" cy="164317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75173" y="1814049"/>
            <a:ext cx="3803859" cy="86328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281" y="5861800"/>
            <a:ext cx="4845097" cy="163364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65645" y="5861800"/>
            <a:ext cx="3851849" cy="15765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12527455" y="2980686"/>
            <a:ext cx="4722096" cy="5406601"/>
            <a:chOff x="12527455" y="2980686"/>
            <a:chExt cx="4722096" cy="540660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12527455" y="2980686"/>
              <a:ext cx="4722096" cy="5406601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52317" y="553098"/>
            <a:ext cx="3980686" cy="1065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1813" y="2229395"/>
            <a:ext cx="11566358" cy="5875881"/>
            <a:chOff x="571813" y="2229395"/>
            <a:chExt cx="11566358" cy="587588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813" y="2229395"/>
              <a:ext cx="11566358" cy="587588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08898" y="3598116"/>
            <a:ext cx="6020725" cy="24645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52317" y="553098"/>
            <a:ext cx="3980686" cy="10655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0089" y="3937413"/>
            <a:ext cx="7420554" cy="6638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6365" y="2592746"/>
            <a:ext cx="12228571" cy="1061644"/>
            <a:chOff x="856365" y="2592746"/>
            <a:chExt cx="12228571" cy="10616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6365" y="2592746"/>
              <a:ext cx="12228571" cy="10616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8215" y="6642133"/>
            <a:ext cx="7072259" cy="11140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5034" y="5142857"/>
            <a:ext cx="9676204" cy="1333962"/>
            <a:chOff x="945034" y="5142857"/>
            <a:chExt cx="9676204" cy="13339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5034" y="5142857"/>
              <a:ext cx="9676204" cy="13339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52317" y="553098"/>
            <a:ext cx="3980686" cy="1065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8942" y="2216401"/>
            <a:ext cx="10657221" cy="5535451"/>
            <a:chOff x="818942" y="2216401"/>
            <a:chExt cx="10657221" cy="553545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8942" y="2216401"/>
              <a:ext cx="10657221" cy="553545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23184" y="3542040"/>
            <a:ext cx="6403963" cy="291468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52317" y="553098"/>
            <a:ext cx="3980686" cy="10655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0447" y="6853344"/>
            <a:ext cx="4896430" cy="6638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89761" y="1953458"/>
            <a:ext cx="9347329" cy="4416480"/>
            <a:chOff x="489761" y="1953458"/>
            <a:chExt cx="9347329" cy="44164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9761" y="1953458"/>
              <a:ext cx="9347329" cy="44164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3738135" cy="80749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90348" y="2023730"/>
            <a:ext cx="11999990" cy="24980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2136" y="2112680"/>
            <a:ext cx="4579226" cy="6171429"/>
            <a:chOff x="1092136" y="2112680"/>
            <a:chExt cx="4579226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2136" y="2112680"/>
              <a:ext cx="4579226" cy="61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58602" y="6514225"/>
            <a:ext cx="2771695" cy="10278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47552" y="5647260"/>
            <a:ext cx="6762100" cy="734346"/>
            <a:chOff x="6147552" y="5647260"/>
            <a:chExt cx="6762100" cy="73434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47552" y="5647260"/>
              <a:ext cx="6762100" cy="7343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85714" y="1685714"/>
            <a:ext cx="4802185" cy="7025359"/>
            <a:chOff x="13485714" y="1685714"/>
            <a:chExt cx="4802185" cy="702535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85714" y="1685714"/>
              <a:ext cx="4802185" cy="7025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4133" y="2322171"/>
            <a:ext cx="11497134" cy="5404949"/>
            <a:chOff x="784133" y="2322171"/>
            <a:chExt cx="11497134" cy="54049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8585" y="1474373"/>
              <a:ext cx="11175647" cy="572517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35589" y="3956429"/>
              <a:ext cx="9421413" cy="5991366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1321753" y="5323149"/>
              <a:ext cx="959514" cy="914196"/>
              <a:chOff x="11321753" y="5323149"/>
              <a:chExt cx="959514" cy="91419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321753" y="5323149"/>
                <a:ext cx="959514" cy="91419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84133" y="2821623"/>
              <a:ext cx="1174561" cy="1753077"/>
              <a:chOff x="784133" y="2821623"/>
              <a:chExt cx="1174561" cy="175307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84133" y="2821623"/>
                <a:ext cx="1174561" cy="175307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629177" y="3440444"/>
              <a:ext cx="664050" cy="837031"/>
              <a:chOff x="10629177" y="3440444"/>
              <a:chExt cx="664050" cy="83703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629177" y="3440444"/>
                <a:ext cx="664050" cy="83703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470680" y="6505085"/>
              <a:ext cx="969489" cy="1222035"/>
              <a:chOff x="2470680" y="6505085"/>
              <a:chExt cx="969489" cy="122203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470680" y="6505085"/>
                <a:ext cx="969489" cy="122203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">
    <p:bg>
      <p:bgPr shadeToTitle="0">
        <a:solidFill>
          <a:srgbClr val="fffe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048" y="1982072"/>
            <a:ext cx="18285714" cy="7025359"/>
            <a:chOff x="19048" y="1982072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23810" y="-1530608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048" y="1982072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49225" y="5484037"/>
            <a:ext cx="7025359" cy="21429"/>
            <a:chOff x="5649225" y="5484037"/>
            <a:chExt cx="7025359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649225" y="5484037"/>
              <a:ext cx="7025359" cy="2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8414" y="3992398"/>
            <a:ext cx="8021404" cy="22729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52317" y="553098"/>
            <a:ext cx="4277362" cy="1141771"/>
          </a:xfrm>
          <a:prstGeom prst="rect">
            <a:avLst/>
          </a:prstGeom>
        </p:spPr>
      </p:pic>
      <p:pic>
        <p:nvPicPr>
          <p:cNvPr id="1004" name="그림 100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548400" y="2341659"/>
            <a:ext cx="8358599" cy="653564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bg>
      <p:bgPr shadeToTitle="0">
        <a:solidFill>
          <a:srgbClr val="fffe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9048" y="1982072"/>
            <a:ext cx="18285714" cy="7025359"/>
            <a:chOff x="19048" y="1982072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123810" y="-1530608"/>
              <a:ext cx="36571428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9048" y="1982072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49225" y="5484037"/>
            <a:ext cx="7025359" cy="21429"/>
            <a:chOff x="5649225" y="5484037"/>
            <a:chExt cx="7025359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649225" y="5484037"/>
              <a:ext cx="7025359" cy="2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2162" y="3996149"/>
            <a:ext cx="6540432" cy="287090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52317" y="553098"/>
            <a:ext cx="4277362" cy="1141771"/>
          </a:xfrm>
          <a:prstGeom prst="rect">
            <a:avLst/>
          </a:prstGeom>
        </p:spPr>
      </p:pic>
      <p:pic>
        <p:nvPicPr>
          <p:cNvPr id="1005" name="그림 100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548400" y="2341659"/>
            <a:ext cx="8358599" cy="653564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808791"/>
            <a:ext cx="18285714" cy="7025359"/>
            <a:chOff x="0" y="1808791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703888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808791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6376" y="1726888"/>
            <a:ext cx="5279239" cy="98807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15804" y="521352"/>
            <a:ext cx="5058200" cy="113224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210786" y="-10547"/>
            <a:ext cx="28285309" cy="114647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83295" y="9226228"/>
            <a:ext cx="2750644" cy="38008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808791"/>
            <a:ext cx="18285714" cy="7025359"/>
            <a:chOff x="0" y="1808791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703888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808791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856" y="1758634"/>
            <a:ext cx="5828469" cy="170984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14286" y="-1455537"/>
            <a:ext cx="17468132" cy="135540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83296" y="9226229"/>
            <a:ext cx="2533092" cy="3800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6493" y="4140468"/>
            <a:ext cx="7275510" cy="216443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115804" y="521352"/>
            <a:ext cx="5058200" cy="11322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7">
    <p:bg>
      <p:bgPr shadeToTitle="0">
        <a:solidFill>
          <a:srgbClr val="fffe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2286" y="1808791"/>
            <a:ext cx="18285714" cy="7025359"/>
            <a:chOff x="0" y="1808791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142857" y="-1703888"/>
              <a:ext cx="36571428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1808791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7365" y="1985964"/>
            <a:ext cx="3369611" cy="110347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017" y="3248411"/>
            <a:ext cx="7267937" cy="29262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903600" y="2057143"/>
            <a:ext cx="1715448" cy="6171429"/>
            <a:chOff x="15903600" y="2057143"/>
            <a:chExt cx="1715448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03600" y="2057143"/>
              <a:ext cx="1715448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53968" y="2524921"/>
            <a:ext cx="7578237" cy="5235873"/>
            <a:chOff x="7653968" y="2524921"/>
            <a:chExt cx="7578237" cy="52358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53968" y="2524921"/>
              <a:ext cx="7578237" cy="523587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15804" y="521352"/>
            <a:ext cx="5058200" cy="113224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8">
    <p:bg>
      <p:bgPr shadeToTitle="0">
        <a:solidFill>
          <a:srgbClr val="fffe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9220200" y="-1703888"/>
            <a:ext cx="36571428" cy="14050718"/>
            <a:chOff x="-9220200" y="-1703888"/>
            <a:chExt cx="36571428" cy="140507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220200" y="-1703888"/>
              <a:ext cx="36571428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1808791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7365" y="1985964"/>
            <a:ext cx="6962202" cy="110347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017" y="3248411"/>
            <a:ext cx="7946118" cy="144689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15804" y="521352"/>
            <a:ext cx="5058200" cy="11322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6017" y="5594601"/>
            <a:ext cx="6628947" cy="14183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15205" y="5930005"/>
            <a:ext cx="9622524" cy="1057898"/>
            <a:chOff x="8115205" y="5930005"/>
            <a:chExt cx="9622524" cy="105789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15205" y="5930005"/>
              <a:ext cx="9622524" cy="1057898"/>
            </a:xfrm>
            <a:prstGeom prst="rect">
              <a:avLst/>
            </a:prstGeom>
          </p:spPr>
        </p:pic>
      </p:grpSp>
      <p:pic>
        <p:nvPicPr>
          <p:cNvPr id="1003" name="그림 1002"/>
          <p:cNvPicPr>
            <a:picLocks noChangeAspect="1"/>
          </p:cNvPicPr>
          <p:nvPr/>
        </p:nvPicPr>
        <p:blipFill rotWithShape="1">
          <a:blip r:embed="rId9"/>
          <a:srcRect l="18170"/>
          <a:stretch>
            <a:fillRect/>
          </a:stretch>
        </p:blipFill>
        <p:spPr>
          <a:xfrm>
            <a:off x="8568306" y="3467100"/>
            <a:ext cx="6366893" cy="1271626"/>
          </a:xfrm>
          <a:prstGeom prst="rect">
            <a:avLst/>
          </a:prstGeom>
        </p:spPr>
      </p:pic>
      <p:sp>
        <p:nvSpPr>
          <p:cNvPr id="1005" name="가로 글상자 1004"/>
          <p:cNvSpPr txBox="1"/>
          <p:nvPr/>
        </p:nvSpPr>
        <p:spPr>
          <a:xfrm>
            <a:off x="14554200" y="4772977"/>
            <a:ext cx="1219200" cy="74104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4300">
                <a:solidFill>
                  <a:srgbClr val="ff0000"/>
                </a:solidFill>
              </a:rPr>
              <a:t>172</a:t>
            </a:r>
            <a:endParaRPr lang="en-US" altLang="ko-KR" sz="4300">
              <a:solidFill>
                <a:srgbClr val="ff0000"/>
              </a:solidFill>
            </a:endParaRPr>
          </a:p>
        </p:txBody>
      </p:sp>
      <p:sp>
        <p:nvSpPr>
          <p:cNvPr id="1008" name="가로 글상자 1007"/>
          <p:cNvSpPr txBox="1"/>
          <p:nvPr/>
        </p:nvSpPr>
        <p:spPr>
          <a:xfrm>
            <a:off x="12877800" y="3314700"/>
            <a:ext cx="1219200" cy="2195513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8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Calibri"/>
                <a:ea typeface="?? ??"/>
                <a:cs typeface="Calibri"/>
              </a:rPr>
              <a:t>ㅡ</a:t>
            </a:r>
            <a:endParaRPr xmlns:mc="http://schemas.openxmlformats.org/markup-compatibility/2006" xmlns:hp="http://schemas.haansoft.com/office/presentation/8.0" kumimoji="0" lang="ko-KR" altLang="en-US" sz="13800" b="0" i="0" u="none" strike="noStrike" kern="1200" cap="none" spc="0" normalizeH="0" baseline="0" mc:Ignorable="hp" hp:hslEmbossed="0">
              <a:solidFill>
                <a:srgbClr val="ff0000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09" name="가로 글상자 1008"/>
          <p:cNvSpPr txBox="1"/>
          <p:nvPr/>
        </p:nvSpPr>
        <p:spPr>
          <a:xfrm>
            <a:off x="13944600" y="4773453"/>
            <a:ext cx="1219200" cy="740093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3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Calibri"/>
                <a:ea typeface="?? ??"/>
                <a:cs typeface="Calibri"/>
              </a:rPr>
              <a:t>ㄴ</a:t>
            </a:r>
            <a:endParaRPr xmlns:mc="http://schemas.openxmlformats.org/markup-compatibility/2006" xmlns:hp="http://schemas.haansoft.com/office/presentation/8.0" kumimoji="0" lang="ko-KR" altLang="en-US" sz="4300" b="1" i="0" u="none" strike="noStrike" kern="1200" cap="none" spc="0" normalizeH="0" baseline="0" mc:Ignorable="hp" hp:hslEmbossed="0">
              <a:solidFill>
                <a:srgbClr val="ff0000"/>
              </a:solidFill>
              <a:latin typeface="Calibri"/>
              <a:ea typeface="?? ??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9">
    <p:bg>
      <p:bgPr shadeToTitle="0">
        <a:solidFill>
          <a:srgbClr val="fffe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1808791"/>
            <a:ext cx="18285714" cy="7025359"/>
            <a:chOff x="0" y="1808791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142857" y="-1703888"/>
              <a:ext cx="36571428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1808791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7365" y="1985964"/>
            <a:ext cx="3128535" cy="110347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017" y="3248411"/>
            <a:ext cx="8045680" cy="51642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9619048" y="2298488"/>
            <a:ext cx="8166381" cy="2844369"/>
            <a:chOff x="9619048" y="2298488"/>
            <a:chExt cx="8166381" cy="28443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9619048" y="2298488"/>
              <a:ext cx="8166381" cy="28443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9587302" y="5607185"/>
            <a:ext cx="8166381" cy="3033696"/>
            <a:chOff x="9587302" y="5607185"/>
            <a:chExt cx="8166381" cy="30336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587302" y="5607185"/>
              <a:ext cx="8166381" cy="30336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9523810" y="2596423"/>
            <a:ext cx="8433861" cy="673418"/>
            <a:chOff x="9523810" y="2596423"/>
            <a:chExt cx="8433861" cy="6734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523810" y="2596423"/>
              <a:ext cx="8433861" cy="6734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9485307" y="6634921"/>
            <a:ext cx="8433861" cy="634921"/>
            <a:chOff x="9485307" y="6634921"/>
            <a:chExt cx="8433861" cy="63492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9485307" y="6634921"/>
              <a:ext cx="8433861" cy="63492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15804" y="521352"/>
            <a:ext cx="5058200" cy="113224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3</ep:Words>
  <ep:PresentationFormat>On-screen Show (4:3)</ep:PresentationFormat>
  <ep:Paragraphs>3</ep:Paragraphs>
  <ep:Slides>25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ep:HeadingPairs>
  <ep:TitlesOfParts>
    <vt:vector size="26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2023-06-01T04:34:06.000</dcterms:created>
  <dc:creator>officegen</dc:creator>
  <cp:lastModifiedBy>안선영</cp:lastModifiedBy>
  <dcterms:modified xsi:type="dcterms:W3CDTF">2023-05-31T20:37:07.071</dcterms:modified>
  <cp:revision>6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